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76" r:id="rId11"/>
    <p:sldId id="266" r:id="rId12"/>
    <p:sldId id="267" r:id="rId13"/>
    <p:sldId id="268" r:id="rId14"/>
    <p:sldId id="277" r:id="rId15"/>
    <p:sldId id="269" r:id="rId16"/>
    <p:sldId id="270" r:id="rId17"/>
    <p:sldId id="271" r:id="rId18"/>
    <p:sldId id="278" r:id="rId19"/>
    <p:sldId id="272" r:id="rId20"/>
    <p:sldId id="263" r:id="rId21"/>
    <p:sldId id="273" r:id="rId22"/>
    <p:sldId id="279" r:id="rId23"/>
    <p:sldId id="274" r:id="rId24"/>
    <p:sldId id="275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420D-BA6E-A0B3-EB9F-BD3624C0E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6F2FE5-8651-6114-5859-B0B1F4F5D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AE482-1E25-FF28-2405-DDDB89851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0AF84-4A1D-4BE2-A7C0-A520BF6E9B24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3CB50-5EB2-20F8-BA55-A98FF8334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275ED-0221-00D7-AD65-4FEA471A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E0009-A99B-49F4-8FA2-2ACBE8F94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344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FF44B-73EC-524E-99C9-0E6936C5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9C3654-6999-7695-00C3-BFD24E077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51FD9-34D0-CE6E-1F76-FB4EC574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0AF84-4A1D-4BE2-A7C0-A520BF6E9B24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0CCFA-48DB-4D96-B95E-E5601BFF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B791D-7315-5517-80FF-96178581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E0009-A99B-49F4-8FA2-2ACBE8F94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4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BE3B9A-31D3-24FE-5336-98CAA8653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612F5-66AC-0821-8A34-CFAB4B828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C8883-CD80-3189-C8B1-EDC457403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0AF84-4A1D-4BE2-A7C0-A520BF6E9B24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23D19-D6CA-27B4-451C-6B9528866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23C78-385F-70A5-DFAC-0AEC514A5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E0009-A99B-49F4-8FA2-2ACBE8F94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878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275D0-C2DB-C62E-7447-DFC1F974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7336-0392-4E13-7854-B0CFA8591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08A70-F138-16A4-A958-3BDB2F99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0AF84-4A1D-4BE2-A7C0-A520BF6E9B24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10D95-CA0F-6E16-4C61-F385FCF2E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75413-DF76-BBAE-58E6-DF9EFE08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E0009-A99B-49F4-8FA2-2ACBE8F94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510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744DB-2BEF-EA6D-C94F-DF0177DC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5658B-E112-E2EB-ED1B-E74AEBDDE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A5E6B-F3EA-3CD6-FA0A-ED3D300A4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0AF84-4A1D-4BE2-A7C0-A520BF6E9B24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F80AD-2F42-548E-6F8C-854974C0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7EC26-348C-A969-DDDC-F713B316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E0009-A99B-49F4-8FA2-2ACBE8F94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65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45382-7643-6158-3B00-2E03640B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EF761-FB67-C163-DE3E-7E70A844BD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6C6B88-997D-F5EA-8F3A-A99056C0E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723A2-24A2-0903-E85B-AEC554A7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0AF84-4A1D-4BE2-A7C0-A520BF6E9B24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B3DCA-37C6-FDF0-E122-BB5C9BD26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235C3-96EF-F98F-CC90-DF812735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E0009-A99B-49F4-8FA2-2ACBE8F94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870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3701-7325-6E3A-2926-A1D384A26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A6573-9B0A-0215-694D-55E754B2A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C33CE5-5B75-87E4-CD7F-7C7E43524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703EBB-AFBD-69DE-B3DC-99200D818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CEF8D1-AF0B-6A00-23E6-83CFF8AAE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9B85A3-834E-469A-1CD6-584BA60E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0AF84-4A1D-4BE2-A7C0-A520BF6E9B24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C9F50D-65B5-3FF1-8738-61B524936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3A135F-5BCD-87AF-3082-C422668C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E0009-A99B-49F4-8FA2-2ACBE8F94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625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D33B-CBC0-5F04-6225-7053B43D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A7F8A-867F-F5F7-BEC6-D4681E3B1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0AF84-4A1D-4BE2-A7C0-A520BF6E9B24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48B3E-F621-6342-7528-E4D430B6F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E20E6-94C8-DD1D-722B-293F781E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E0009-A99B-49F4-8FA2-2ACBE8F94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898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9CF566-B7A4-E3D8-FED2-33167F9C9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0AF84-4A1D-4BE2-A7C0-A520BF6E9B24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7BC4E6-7343-C61A-EB3A-C59AD5672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999B3-233E-4667-1512-9CC184C14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E0009-A99B-49F4-8FA2-2ACBE8F94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723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12A5-02C4-F479-4D13-787CF070F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9EE1D-526B-1F18-E1D4-5C6C1BF0A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D6497-23C0-3206-0FC4-3F64D65DC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4A2B2-D127-C4F0-1F08-5A40CEECE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0AF84-4A1D-4BE2-A7C0-A520BF6E9B24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E269B-A97A-4FC9-61F5-C3514891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04BB6-2719-B842-52F5-DA214D22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E0009-A99B-49F4-8FA2-2ACBE8F94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23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04550-2983-0715-BE8B-7A69F0045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1208D-7363-C2D6-6D81-086336100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275C0-99D8-2DB4-7FB3-E60124EC8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F8AB9-FCA3-6367-A19B-15252880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0AF84-4A1D-4BE2-A7C0-A520BF6E9B24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14C4D-FE86-6FFD-3153-D3BAC38FF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F34605-F2DE-A9B9-3BCF-9A7F3B31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E0009-A99B-49F4-8FA2-2ACBE8F94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46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19D0CD-5170-F1C5-4FCD-ED2C9D6B9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2407B-9973-2B1C-AA5C-6BA667A6E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37575-189A-8A5B-72DB-7E259EA977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70AF84-4A1D-4BE2-A7C0-A520BF6E9B24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11A5E-00A9-EE7C-F810-D77FD45C3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FD452-AE9F-230F-1ED3-3EB167EB31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CE0009-A99B-49F4-8FA2-2ACBE8F94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54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D7A56-7BEC-4F5D-90FD-5CB6E91C93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Working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17551-DAAA-EF14-7614-FE89BE909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Group project </a:t>
            </a:r>
            <a:r>
              <a:rPr lang="en-GB" dirty="0" err="1"/>
              <a:t>anim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568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different colored circles&#10;&#10;AI-generated content may be incorrect.">
            <a:extLst>
              <a:ext uri="{FF2B5EF4-FFF2-40B4-BE49-F238E27FC236}">
                <a16:creationId xmlns:a16="http://schemas.microsoft.com/office/drawing/2014/main" id="{77874A6C-17D0-DB6F-44A1-CF0F77F74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673" y="643466"/>
            <a:ext cx="558465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66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a hand raised&#10;&#10;AI-generated content may be incorrect.">
            <a:extLst>
              <a:ext uri="{FF2B5EF4-FFF2-40B4-BE49-F238E27FC236}">
                <a16:creationId xmlns:a16="http://schemas.microsoft.com/office/drawing/2014/main" id="{3B260331-3FD4-D10A-86F8-9CB7B9486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611" y="643466"/>
            <a:ext cx="575077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5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a knife&#10;&#10;AI-generated content may be incorrect.">
            <a:extLst>
              <a:ext uri="{FF2B5EF4-FFF2-40B4-BE49-F238E27FC236}">
                <a16:creationId xmlns:a16="http://schemas.microsoft.com/office/drawing/2014/main" id="{ECF70C6A-71D6-71C7-468B-919E248C7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005" y="643466"/>
            <a:ext cx="59679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9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a hand raised&#10;&#10;AI-generated content may be incorrect.">
            <a:extLst>
              <a:ext uri="{FF2B5EF4-FFF2-40B4-BE49-F238E27FC236}">
                <a16:creationId xmlns:a16="http://schemas.microsoft.com/office/drawing/2014/main" id="{F4822AE6-D261-0EF8-0C70-AFB8E0714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525" y="643466"/>
            <a:ext cx="510895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35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a striped body and a striped shirt&#10;&#10;AI-generated content may be incorrect.">
            <a:extLst>
              <a:ext uri="{FF2B5EF4-FFF2-40B4-BE49-F238E27FC236}">
                <a16:creationId xmlns:a16="http://schemas.microsoft.com/office/drawing/2014/main" id="{DAFCCE66-45D3-D653-6E56-A123402E9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225" y="643466"/>
            <a:ext cx="542754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12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artoon character&#10;&#10;AI-generated content may be incorrect.">
            <a:extLst>
              <a:ext uri="{FF2B5EF4-FFF2-40B4-BE49-F238E27FC236}">
                <a16:creationId xmlns:a16="http://schemas.microsoft.com/office/drawing/2014/main" id="{F7DEC9C3-DE0A-C84B-4A15-0900C4568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345" y="643466"/>
            <a:ext cx="51393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41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a hand raised&#10;&#10;AI-generated content may be incorrect.">
            <a:extLst>
              <a:ext uri="{FF2B5EF4-FFF2-40B4-BE49-F238E27FC236}">
                <a16:creationId xmlns:a16="http://schemas.microsoft.com/office/drawing/2014/main" id="{1A6D3C0A-9214-4B6F-C4A7-5BD735066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490" y="643466"/>
            <a:ext cx="519501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08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a hat and striped shirt&#10;&#10;AI-generated content may be incorrect.">
            <a:extLst>
              <a:ext uri="{FF2B5EF4-FFF2-40B4-BE49-F238E27FC236}">
                <a16:creationId xmlns:a16="http://schemas.microsoft.com/office/drawing/2014/main" id="{9FB4BAA2-2B4D-283B-123E-3C136A571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121" y="643466"/>
            <a:ext cx="499775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14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a black hat and striped shirt&#10;&#10;AI-generated content may be incorrect.">
            <a:extLst>
              <a:ext uri="{FF2B5EF4-FFF2-40B4-BE49-F238E27FC236}">
                <a16:creationId xmlns:a16="http://schemas.microsoft.com/office/drawing/2014/main" id="{80835737-5685-4117-5134-6BF96F6D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952" y="643466"/>
            <a:ext cx="518209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85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different colored circles&#10;&#10;AI-generated content may be incorrect.">
            <a:extLst>
              <a:ext uri="{FF2B5EF4-FFF2-40B4-BE49-F238E27FC236}">
                <a16:creationId xmlns:a16="http://schemas.microsoft.com/office/drawing/2014/main" id="{6570770D-6794-02B6-96A3-2C5125441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602" y="643466"/>
            <a:ext cx="513679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40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6A06-ECDB-BD63-327D-1305CB64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89A83-78BC-7D52-F6BA-C6768EDC9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dirty="0"/>
              <a:t>Creative director:</a:t>
            </a:r>
            <a:endParaRPr lang="en-GB" sz="2400" dirty="0"/>
          </a:p>
          <a:p>
            <a:r>
              <a:rPr lang="en-GB" sz="2400" b="1" dirty="0"/>
              <a:t>Previs/ storyboard artist:</a:t>
            </a:r>
            <a:endParaRPr lang="en-GB" sz="2400" dirty="0"/>
          </a:p>
          <a:p>
            <a:r>
              <a:rPr lang="en-GB" sz="2400" b="1" dirty="0"/>
              <a:t>Previs/ animatic artist:</a:t>
            </a:r>
            <a:endParaRPr lang="en-GB" sz="2400" dirty="0"/>
          </a:p>
          <a:p>
            <a:r>
              <a:rPr lang="en-GB" sz="2400" b="1" dirty="0"/>
              <a:t>Titles/credits:</a:t>
            </a:r>
            <a:endParaRPr lang="en-GB" sz="2400" dirty="0"/>
          </a:p>
          <a:p>
            <a:r>
              <a:rPr lang="en-GB" sz="2400" b="1" dirty="0"/>
              <a:t>Audio/diegetic artist:</a:t>
            </a:r>
            <a:endParaRPr lang="en-GB" sz="2400" dirty="0"/>
          </a:p>
          <a:p>
            <a:r>
              <a:rPr lang="en-GB" sz="2400" b="1" dirty="0"/>
              <a:t>Lead animator:</a:t>
            </a:r>
            <a:endParaRPr lang="en-GB" sz="2400" dirty="0"/>
          </a:p>
          <a:p>
            <a:r>
              <a:rPr lang="en-GB" sz="2400" b="1" dirty="0"/>
              <a:t>Editor:</a:t>
            </a:r>
            <a:endParaRPr lang="en-GB" sz="2400" dirty="0"/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86496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a black hat and striped shirt&#10;&#10;AI-generated content may be incorrect.">
            <a:extLst>
              <a:ext uri="{FF2B5EF4-FFF2-40B4-BE49-F238E27FC236}">
                <a16:creationId xmlns:a16="http://schemas.microsoft.com/office/drawing/2014/main" id="{10B00B2B-7288-CE09-485F-388574EC2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39" y="643466"/>
            <a:ext cx="516252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37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a hand raised&#10;&#10;AI-generated content may be incorrect.">
            <a:extLst>
              <a:ext uri="{FF2B5EF4-FFF2-40B4-BE49-F238E27FC236}">
                <a16:creationId xmlns:a16="http://schemas.microsoft.com/office/drawing/2014/main" id="{4ABEF373-9505-B3A9-4881-E067C71A6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767" y="643466"/>
            <a:ext cx="49164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5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artoon character&#10;&#10;AI-generated content may be incorrect.">
            <a:extLst>
              <a:ext uri="{FF2B5EF4-FFF2-40B4-BE49-F238E27FC236}">
                <a16:creationId xmlns:a16="http://schemas.microsoft.com/office/drawing/2014/main" id="{FED55645-43F1-F7E1-8C59-7D6286070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602" y="643466"/>
            <a:ext cx="513679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63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lines and circles&#10;&#10;AI-generated content may be incorrect.">
            <a:extLst>
              <a:ext uri="{FF2B5EF4-FFF2-40B4-BE49-F238E27FC236}">
                <a16:creationId xmlns:a16="http://schemas.microsoft.com/office/drawing/2014/main" id="{F6972E65-4074-6DEB-DB1A-5D8616631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488" y="643466"/>
            <a:ext cx="54450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1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lines and circles&#10;&#10;AI-generated content may be incorrect.">
            <a:extLst>
              <a:ext uri="{FF2B5EF4-FFF2-40B4-BE49-F238E27FC236}">
                <a16:creationId xmlns:a16="http://schemas.microsoft.com/office/drawing/2014/main" id="{5950D91C-801E-B03D-1889-2C403066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887" y="643466"/>
            <a:ext cx="534622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87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drawing a box&#10;&#10;AI-generated content may be incorrect.">
            <a:extLst>
              <a:ext uri="{FF2B5EF4-FFF2-40B4-BE49-F238E27FC236}">
                <a16:creationId xmlns:a16="http://schemas.microsoft.com/office/drawing/2014/main" id="{E34547C2-921F-E477-E62F-1AF8B1070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779" y="643466"/>
            <a:ext cx="530644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77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a pointy stick pointing&#10;&#10;AI-generated content may be incorrect.">
            <a:extLst>
              <a:ext uri="{FF2B5EF4-FFF2-40B4-BE49-F238E27FC236}">
                <a16:creationId xmlns:a16="http://schemas.microsoft.com/office/drawing/2014/main" id="{610B274F-B98A-60B6-9350-76013FBA4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020" y="643466"/>
            <a:ext cx="525596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4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a black hat and striped shirt&#10;&#10;AI-generated content may be incorrect.">
            <a:extLst>
              <a:ext uri="{FF2B5EF4-FFF2-40B4-BE49-F238E27FC236}">
                <a16:creationId xmlns:a16="http://schemas.microsoft.com/office/drawing/2014/main" id="{16A4EB51-0BE0-B2A5-AA38-59ADBBB6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681" y="643466"/>
            <a:ext cx="515263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75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lines and circles&#10;&#10;AI-generated content may be incorrect.">
            <a:extLst>
              <a:ext uri="{FF2B5EF4-FFF2-40B4-BE49-F238E27FC236}">
                <a16:creationId xmlns:a16="http://schemas.microsoft.com/office/drawing/2014/main" id="{6D5D506F-9AD7-5220-965E-670048903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264" y="643466"/>
            <a:ext cx="54314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33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lines and circles&#10;&#10;AI-generated content may be incorrect.">
            <a:extLst>
              <a:ext uri="{FF2B5EF4-FFF2-40B4-BE49-F238E27FC236}">
                <a16:creationId xmlns:a16="http://schemas.microsoft.com/office/drawing/2014/main" id="{8C11B53D-AD0C-336E-5F58-B753621B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21" y="643466"/>
            <a:ext cx="511935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71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AF4E6-FE83-1720-C5E8-C30C2B0D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ABF01-1352-A506-1FB6-51B2BE22B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9720" cy="4351338"/>
          </a:xfrm>
        </p:spPr>
        <p:txBody>
          <a:bodyPr/>
          <a:lstStyle/>
          <a:p>
            <a:r>
              <a:rPr lang="en-GB" sz="2400" dirty="0"/>
              <a:t>In Paris we follow a mime performance ending with them stuck inside an invisible box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960E52-30A0-F094-4246-8B4E255710E3}"/>
              </a:ext>
            </a:extLst>
          </p:cNvPr>
          <p:cNvSpPr txBox="1"/>
          <p:nvPr/>
        </p:nvSpPr>
        <p:spPr>
          <a:xfrm>
            <a:off x="7333488" y="1690688"/>
            <a:ext cx="275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Title card here</a:t>
            </a:r>
          </a:p>
        </p:txBody>
      </p:sp>
    </p:spTree>
    <p:extLst>
      <p:ext uri="{BB962C8B-B14F-4D97-AF65-F5344CB8AC3E}">
        <p14:creationId xmlns:p14="http://schemas.microsoft.com/office/powerpoint/2010/main" val="4261844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lines and circles&#10;&#10;AI-generated content may be incorrect.">
            <a:extLst>
              <a:ext uri="{FF2B5EF4-FFF2-40B4-BE49-F238E27FC236}">
                <a16:creationId xmlns:a16="http://schemas.microsoft.com/office/drawing/2014/main" id="{997DBA52-0A56-FB7F-17EC-B11427F0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24" y="643466"/>
            <a:ext cx="530875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51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artoon character&#10;&#10;AI-generated content may be incorrect.">
            <a:extLst>
              <a:ext uri="{FF2B5EF4-FFF2-40B4-BE49-F238E27FC236}">
                <a16:creationId xmlns:a16="http://schemas.microsoft.com/office/drawing/2014/main" id="{F8468B6E-6C29-35CB-6DC1-E734EED7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418" y="643466"/>
            <a:ext cx="516716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17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lines and circles&#10;&#10;AI-generated content may be incorrect.">
            <a:extLst>
              <a:ext uri="{FF2B5EF4-FFF2-40B4-BE49-F238E27FC236}">
                <a16:creationId xmlns:a16="http://schemas.microsoft.com/office/drawing/2014/main" id="{201854F1-495F-C000-18D2-F3CC06FE4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047" y="643466"/>
            <a:ext cx="513190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11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artoon character&#10;&#10;AI-generated content may be incorrect.">
            <a:extLst>
              <a:ext uri="{FF2B5EF4-FFF2-40B4-BE49-F238E27FC236}">
                <a16:creationId xmlns:a16="http://schemas.microsoft.com/office/drawing/2014/main" id="{842B2473-9B54-306F-6F19-385389DD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44" y="643466"/>
            <a:ext cx="499811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00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a hand raised&#10;&#10;AI-generated content may be incorrect.">
            <a:extLst>
              <a:ext uri="{FF2B5EF4-FFF2-40B4-BE49-F238E27FC236}">
                <a16:creationId xmlns:a16="http://schemas.microsoft.com/office/drawing/2014/main" id="{9F5A3AC5-AAB7-4BAD-4D37-D674FAC30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072" y="643466"/>
            <a:ext cx="536985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69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artoon character&#10;&#10;AI-generated content may be incorrect.">
            <a:extLst>
              <a:ext uri="{FF2B5EF4-FFF2-40B4-BE49-F238E27FC236}">
                <a16:creationId xmlns:a16="http://schemas.microsoft.com/office/drawing/2014/main" id="{C77172E1-C89C-88B0-9A98-AFA4A32D8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743" y="643466"/>
            <a:ext cx="529251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74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a hand raised&#10;&#10;AI-generated content may be incorrect.">
            <a:extLst>
              <a:ext uri="{FF2B5EF4-FFF2-40B4-BE49-F238E27FC236}">
                <a16:creationId xmlns:a16="http://schemas.microsoft.com/office/drawing/2014/main" id="{C370E2B8-3A82-1C7F-0918-C4DD621C9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128" y="643466"/>
            <a:ext cx="505574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22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hands up&#10;&#10;AI-generated content may be incorrect.">
            <a:extLst>
              <a:ext uri="{FF2B5EF4-FFF2-40B4-BE49-F238E27FC236}">
                <a16:creationId xmlns:a16="http://schemas.microsoft.com/office/drawing/2014/main" id="{04C666A7-5C91-8FCF-068C-1E9E66CAD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110" y="643466"/>
            <a:ext cx="515977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55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a black hat and striped shirt&#10;&#10;AI-generated content may be incorrect.">
            <a:extLst>
              <a:ext uri="{FF2B5EF4-FFF2-40B4-BE49-F238E27FC236}">
                <a16:creationId xmlns:a16="http://schemas.microsoft.com/office/drawing/2014/main" id="{246DD7E1-3B22-E10C-4A48-5CA968FD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418" y="643466"/>
            <a:ext cx="516716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13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hands up&#10;&#10;AI-generated content may be incorrect.">
            <a:extLst>
              <a:ext uri="{FF2B5EF4-FFF2-40B4-BE49-F238E27FC236}">
                <a16:creationId xmlns:a16="http://schemas.microsoft.com/office/drawing/2014/main" id="{D5D603F7-6404-F3B6-41AC-600620B6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562" y="643466"/>
            <a:ext cx="52228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5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95A78-7C8E-748C-99B3-1CA6FFA9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rig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843EE-662A-FA9B-B5A6-5178423AD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7184" y="1825625"/>
            <a:ext cx="4166616" cy="4351338"/>
          </a:xfrm>
        </p:spPr>
        <p:txBody>
          <a:bodyPr/>
          <a:lstStyle/>
          <a:p>
            <a:r>
              <a:rPr lang="en-GB" sz="2400" b="1" dirty="0"/>
              <a:t>Memo </a:t>
            </a:r>
            <a:r>
              <a:rPr lang="en-GB" sz="2400" dirty="0"/>
              <a:t>(by </a:t>
            </a:r>
            <a:r>
              <a:rPr lang="en-GB" sz="2400" dirty="0" err="1"/>
              <a:t>Felipo</a:t>
            </a:r>
            <a:r>
              <a:rPr lang="en-GB" sz="2400" dirty="0"/>
              <a:t> Ramirez https://www.highend3d.com/maya/downloads/character-rigs/c/memo-mime-for-maya_)</a:t>
            </a:r>
          </a:p>
          <a:p>
            <a:endParaRPr lang="en-GB" dirty="0"/>
          </a:p>
        </p:txBody>
      </p:sp>
      <p:pic>
        <p:nvPicPr>
          <p:cNvPr id="4" name="Picture 3" descr="A cartoon character with arms extended&#10;&#10;AI-generated content may be incorrect.">
            <a:extLst>
              <a:ext uri="{FF2B5EF4-FFF2-40B4-BE49-F238E27FC236}">
                <a16:creationId xmlns:a16="http://schemas.microsoft.com/office/drawing/2014/main" id="{01886E1E-DD84-20E3-70C7-EE99A1909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586547"/>
            <a:ext cx="5731510" cy="36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34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hands up&#10;&#10;AI-generated content may be incorrect.">
            <a:extLst>
              <a:ext uri="{FF2B5EF4-FFF2-40B4-BE49-F238E27FC236}">
                <a16:creationId xmlns:a16="http://schemas.microsoft.com/office/drawing/2014/main" id="{B506EEAE-4B16-0555-84BE-A3A20DB0D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651" y="643466"/>
            <a:ext cx="516069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30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artoon character&#10;&#10;AI-generated content may be incorrect.">
            <a:extLst>
              <a:ext uri="{FF2B5EF4-FFF2-40B4-BE49-F238E27FC236}">
                <a16:creationId xmlns:a16="http://schemas.microsoft.com/office/drawing/2014/main" id="{3DF0FA83-45CF-5A12-EE49-1F102AA1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165" y="643466"/>
            <a:ext cx="50696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84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a black hat and striped shirt&#10;&#10;AI-generated content may be incorrect.">
            <a:extLst>
              <a:ext uri="{FF2B5EF4-FFF2-40B4-BE49-F238E27FC236}">
                <a16:creationId xmlns:a16="http://schemas.microsoft.com/office/drawing/2014/main" id="{062AD4BD-EFFD-8133-BBD0-54320DBFC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562" y="643466"/>
            <a:ext cx="52228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88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a black and white striped body&#10;&#10;AI-generated content may be incorrect.">
            <a:extLst>
              <a:ext uri="{FF2B5EF4-FFF2-40B4-BE49-F238E27FC236}">
                <a16:creationId xmlns:a16="http://schemas.microsoft.com/office/drawing/2014/main" id="{5F68FC5E-33EB-BED2-B3A8-57C75F787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24" y="643466"/>
            <a:ext cx="530875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55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lines around the body&#10;&#10;AI-generated content may be incorrect.">
            <a:extLst>
              <a:ext uri="{FF2B5EF4-FFF2-40B4-BE49-F238E27FC236}">
                <a16:creationId xmlns:a16="http://schemas.microsoft.com/office/drawing/2014/main" id="{19D1E349-E777-EA37-302B-8B64AE520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115" y="643466"/>
            <a:ext cx="52737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a hand raised&#10;&#10;AI-generated content may be incorrect.">
            <a:extLst>
              <a:ext uri="{FF2B5EF4-FFF2-40B4-BE49-F238E27FC236}">
                <a16:creationId xmlns:a16="http://schemas.microsoft.com/office/drawing/2014/main" id="{7BF747B2-697E-F6FE-F850-E26F2917F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22" y="643466"/>
            <a:ext cx="528735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99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an object&#10;&#10;AI-generated content may be incorrect.">
            <a:extLst>
              <a:ext uri="{FF2B5EF4-FFF2-40B4-BE49-F238E27FC236}">
                <a16:creationId xmlns:a16="http://schemas.microsoft.com/office/drawing/2014/main" id="{936E0050-630D-CF86-39C5-CD01D02B8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26" y="643466"/>
            <a:ext cx="535334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31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different colored circles around it&#10;&#10;AI-generated content may be incorrect.">
            <a:extLst>
              <a:ext uri="{FF2B5EF4-FFF2-40B4-BE49-F238E27FC236}">
                <a16:creationId xmlns:a16="http://schemas.microsoft.com/office/drawing/2014/main" id="{7405E7BD-BBAB-3C29-1C54-993B1888B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238" y="643466"/>
            <a:ext cx="640352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55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a knife&#10;&#10;AI-generated content may be incorrect.">
            <a:extLst>
              <a:ext uri="{FF2B5EF4-FFF2-40B4-BE49-F238E27FC236}">
                <a16:creationId xmlns:a16="http://schemas.microsoft.com/office/drawing/2014/main" id="{D07B79B0-87C4-AAC8-E375-03CD45A4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177" y="643466"/>
            <a:ext cx="54596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47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black hair and striped shirt&#10;&#10;AI-generated content may be incorrect.">
            <a:extLst>
              <a:ext uri="{FF2B5EF4-FFF2-40B4-BE49-F238E27FC236}">
                <a16:creationId xmlns:a16="http://schemas.microsoft.com/office/drawing/2014/main" id="{CABC2FF6-F549-66A8-EC2F-D5043C927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779" y="643466"/>
            <a:ext cx="530644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6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68C4-0089-8BAF-8753-2D01C1A5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Mood board</a:t>
            </a:r>
          </a:p>
        </p:txBody>
      </p:sp>
      <p:pic>
        <p:nvPicPr>
          <p:cNvPr id="5" name="Content Placeholder 4" descr="A collage of different buildings and fountains&#10;&#10;AI-generated content may be incorrect.">
            <a:extLst>
              <a:ext uri="{FF2B5EF4-FFF2-40B4-BE49-F238E27FC236}">
                <a16:creationId xmlns:a16="http://schemas.microsoft.com/office/drawing/2014/main" id="{CC8EF10F-05CE-9457-F8A2-A2ABE3EB0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13" y="660953"/>
            <a:ext cx="4740387" cy="5536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68BE40-9DBD-0FF1-CF50-E48521A62D0D}"/>
              </a:ext>
            </a:extLst>
          </p:cNvPr>
          <p:cNvSpPr txBox="1"/>
          <p:nvPr/>
        </p:nvSpPr>
        <p:spPr>
          <a:xfrm>
            <a:off x="590550" y="1952625"/>
            <a:ext cx="5276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Titles/ credits: write description of mood board (replace or use the placeholder)</a:t>
            </a:r>
          </a:p>
        </p:txBody>
      </p:sp>
    </p:spTree>
    <p:extLst>
      <p:ext uri="{BB962C8B-B14F-4D97-AF65-F5344CB8AC3E}">
        <p14:creationId xmlns:p14="http://schemas.microsoft.com/office/powerpoint/2010/main" val="18749527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A66AB-5804-2015-D4F8-F146D745D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Animatic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A594-D280-C5A9-404E-4B79FB7E4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2028824"/>
            <a:ext cx="8077200" cy="3692525"/>
          </a:xfrm>
        </p:spPr>
        <p:txBody>
          <a:bodyPr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29BBC-CA7B-7F83-F0EC-0B4F565DA2FE}"/>
              </a:ext>
            </a:extLst>
          </p:cNvPr>
          <p:cNvSpPr txBox="1"/>
          <p:nvPr/>
        </p:nvSpPr>
        <p:spPr>
          <a:xfrm>
            <a:off x="8610600" y="523875"/>
            <a:ext cx="315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Animatic artist: once produced place within slide and write short description</a:t>
            </a:r>
          </a:p>
        </p:txBody>
      </p:sp>
    </p:spTree>
    <p:extLst>
      <p:ext uri="{BB962C8B-B14F-4D97-AF65-F5344CB8AC3E}">
        <p14:creationId xmlns:p14="http://schemas.microsoft.com/office/powerpoint/2010/main" val="3720130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C7A9-673A-C52C-320F-65E1B9FD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6D364-809E-205E-1E86-62AAAC8FC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2401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6E7E-4A47-40F7-BEE5-D5084D49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storyboard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76923-60B9-0199-FDA1-24C0FB869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2300" y="1825625"/>
            <a:ext cx="43815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Storyboard: write description of flow/story</a:t>
            </a:r>
          </a:p>
        </p:txBody>
      </p:sp>
      <p:pic>
        <p:nvPicPr>
          <p:cNvPr id="5" name="Picture 4" descr="A screenshot of a cartoon character&#10;&#10;AI-generated content may be incorrect.">
            <a:extLst>
              <a:ext uri="{FF2B5EF4-FFF2-40B4-BE49-F238E27FC236}">
                <a16:creationId xmlns:a16="http://schemas.microsoft.com/office/drawing/2014/main" id="{ED1DF1FE-8BC4-AA13-549F-7524511A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100"/>
            <a:ext cx="2794782" cy="3781425"/>
          </a:xfrm>
          <a:prstGeom prst="rect">
            <a:avLst/>
          </a:prstGeom>
        </p:spPr>
      </p:pic>
      <p:pic>
        <p:nvPicPr>
          <p:cNvPr id="7" name="Picture 6" descr="A collage of a cartoon character&#10;&#10;AI-generated content may be incorrect.">
            <a:extLst>
              <a:ext uri="{FF2B5EF4-FFF2-40B4-BE49-F238E27FC236}">
                <a16:creationId xmlns:a16="http://schemas.microsoft.com/office/drawing/2014/main" id="{6836F63A-854F-D3E8-50DE-00EC6D295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782" y="1181100"/>
            <a:ext cx="2834983" cy="3781425"/>
          </a:xfrm>
          <a:prstGeom prst="rect">
            <a:avLst/>
          </a:prstGeom>
        </p:spPr>
      </p:pic>
      <p:pic>
        <p:nvPicPr>
          <p:cNvPr id="9" name="Picture 8" descr="A cartoon character with a knife&#10;&#10;AI-generated content may be incorrect.">
            <a:extLst>
              <a:ext uri="{FF2B5EF4-FFF2-40B4-BE49-F238E27FC236}">
                <a16:creationId xmlns:a16="http://schemas.microsoft.com/office/drawing/2014/main" id="{7CAFB1FD-ED85-F7BD-FAFC-8302BA8C3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25619"/>
            <a:ext cx="4133850" cy="130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64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character with different colored circles&#10;&#10;AI-generated content may be incorrect.">
            <a:extLst>
              <a:ext uri="{FF2B5EF4-FFF2-40B4-BE49-F238E27FC236}">
                <a16:creationId xmlns:a16="http://schemas.microsoft.com/office/drawing/2014/main" id="{EA072268-9643-97A8-CC5D-4F3D413A9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349" y="643466"/>
            <a:ext cx="569930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8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character with different colored lines around it&#10;&#10;AI-generated content may be incorrect.">
            <a:extLst>
              <a:ext uri="{FF2B5EF4-FFF2-40B4-BE49-F238E27FC236}">
                <a16:creationId xmlns:a16="http://schemas.microsoft.com/office/drawing/2014/main" id="{E5CA2615-B61E-D5A4-6A7A-2160CF3A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043" y="643466"/>
            <a:ext cx="577791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19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artoon character&#10;&#10;AI-generated content may be incorrect.">
            <a:extLst>
              <a:ext uri="{FF2B5EF4-FFF2-40B4-BE49-F238E27FC236}">
                <a16:creationId xmlns:a16="http://schemas.microsoft.com/office/drawing/2014/main" id="{2782942E-45FE-E4DC-E20E-7CAA12C8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562" y="643466"/>
            <a:ext cx="52228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21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117</Words>
  <Application>Microsoft Office PowerPoint</Application>
  <PresentationFormat>Widescreen</PresentationFormat>
  <Paragraphs>22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Aptos</vt:lpstr>
      <vt:lpstr>Aptos Display</vt:lpstr>
      <vt:lpstr>Arial</vt:lpstr>
      <vt:lpstr>Office Theme</vt:lpstr>
      <vt:lpstr>Working title</vt:lpstr>
      <vt:lpstr>roles</vt:lpstr>
      <vt:lpstr>concept</vt:lpstr>
      <vt:lpstr>rig</vt:lpstr>
      <vt:lpstr>Mood board</vt:lpstr>
      <vt:lpstr>storyboard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Animatic </vt:lpstr>
      <vt:lpstr>Audio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james knapper</dc:creator>
  <cp:lastModifiedBy>james knapper</cp:lastModifiedBy>
  <cp:revision>1</cp:revision>
  <dcterms:created xsi:type="dcterms:W3CDTF">2026-02-13T17:35:02Z</dcterms:created>
  <dcterms:modified xsi:type="dcterms:W3CDTF">2026-02-13T18:14:46Z</dcterms:modified>
</cp:coreProperties>
</file>